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8" autoAdjust="0"/>
    <p:restoredTop sz="94660"/>
  </p:normalViewPr>
  <p:slideViewPr>
    <p:cSldViewPr>
      <p:cViewPr varScale="1">
        <p:scale>
          <a:sx n="46" d="100"/>
          <a:sy n="46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Функциональная грамотность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72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Учитель математики МКОУ СОШ №14</a:t>
            </a:r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     Овчаренко Наталья Геннадьевна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Documents and Settings\Admin\Мои документы\картинки к презентац\i[10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967038"/>
            <a:ext cx="6357982" cy="3105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Вступление.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Функциональная грамотность при обучении математике – это интегральная характеристика качества подготовки ученика, которая помимо усвоенных знаний, умений и опыта деятельности отражает его личностный смысл, его эмоциональное отношение к математике и математической деятельности.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Пособие на ребёнка.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                              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Семья  имеет  право  получать  от  государства  ежемесячное пособие  на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ребёнка в возрасте до трёх лет, если подходит под установленный критерий: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сложить все доходы семьи за последние 12 месяцев и разделить их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количество членов этой семьи (родителей и несовершеннолетних детей),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затем  найденный  средний среднедушевой  доход  разделить  на  12,  то  на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одного человека должно получиться меньше двух прожиточных минимумов,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установленных  в  субъекте  Российской  Федерации  для  трудоспособного населения.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Семья  Ивановых  состоит  из четырех человек (мама, папа и двое детей).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Одному из детей ещё не исполнилось трёх лет, и семья хочет  получать  на  него  ежемесячное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пособие. Доходы родителей за последние 12 месяцев 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Член семьи  Доход за последние 12 месяцев, руб.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Мама – Иванова Мария Петровна  347 040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Папа – Иванов Сергей Андреевич  429 000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В  субъекте  Российской  Федерации,  где  проживают  Ивановы,  размер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прожиточного  минимума  для  трудоспособного  населения  составляет 11 054 рубля.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Имеет  ли  право  семья  Ивановых  получать  ежемесячное  пособие  на ребёнка?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Приведите  пример  ежемесячного  заработка  Марии  Петровны  и  Сергея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Андреевича,  при  котором  семья  Ивановых  не  будет  иметь  право  на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ежемесячное пособие.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Шкала температур.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  В  России  для  измерения  температуры  воздуха  и  тела  человека используется шкала Цельсия, а в США – шкала Фаренгейта.</a:t>
            </a:r>
          </a:p>
          <a:p>
            <a:pPr>
              <a:buNone/>
            </a:pPr>
            <a:r>
              <a:rPr lang="ru-RU" dirty="0" smtClean="0"/>
              <a:t>Для  пересчёта  температурных  значений  пользуются формулами. </a:t>
            </a:r>
          </a:p>
          <a:p>
            <a:pPr>
              <a:buNone/>
            </a:pPr>
            <a:r>
              <a:rPr lang="ru-RU" dirty="0" smtClean="0"/>
              <a:t>                Перевод значения температуры</a:t>
            </a:r>
          </a:p>
          <a:p>
            <a:pPr>
              <a:buNone/>
            </a:pPr>
            <a:r>
              <a:rPr lang="ru-RU" dirty="0" smtClean="0"/>
              <a:t>°C = (°F – 32) : 1,8  из шкалы Фаренгейта в шкалу Цельсия</a:t>
            </a:r>
          </a:p>
          <a:p>
            <a:pPr>
              <a:buNone/>
            </a:pPr>
            <a:r>
              <a:rPr lang="ru-RU" dirty="0" smtClean="0"/>
              <a:t>°F = 1,8 ×°C + 32  из шкалы Цельсия в шкалу Фаренгейта</a:t>
            </a:r>
          </a:p>
          <a:p>
            <a:pPr>
              <a:buNone/>
            </a:pPr>
            <a:r>
              <a:rPr lang="ru-RU" dirty="0" smtClean="0"/>
              <a:t>1. Турист из США планирует через два дня прилететь в Санкт-Петербург и просит  сотрудника  российской  турфирмы  сообщить  ему  температуру  в городе в день его прилёта.</a:t>
            </a:r>
          </a:p>
          <a:p>
            <a:pPr>
              <a:buNone/>
            </a:pPr>
            <a:r>
              <a:rPr lang="ru-RU" dirty="0" smtClean="0"/>
              <a:t>     Используя  приведённые  формулы,  определите,  какую </a:t>
            </a:r>
          </a:p>
          <a:p>
            <a:pPr>
              <a:buNone/>
            </a:pPr>
            <a:r>
              <a:rPr lang="ru-RU" dirty="0" smtClean="0"/>
              <a:t>температуру  по  шкале  Фаренгейта  надо  сообщить  туристу  из </a:t>
            </a:r>
          </a:p>
          <a:p>
            <a:pPr>
              <a:buNone/>
            </a:pPr>
            <a:r>
              <a:rPr lang="ru-RU" dirty="0" smtClean="0"/>
              <a:t>США, если по прогнозу погоды в городе ожидается 10°C.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быстро растёт факториал?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                                 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Десятиклассник Антон интересуется математикой. Ему нравится всё, что 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связано с числами. Но он столкнулся с тем, что не все любят большие числа и 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понимают «как они устроены». 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Младший брат Антона, Тимофей, рассказал ему, что на последнем уроке 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математики они изучали факториал. Он понял, что факториал натурального 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числа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представляет собой произведение всех натуральных чисел от 1 до n: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𝑛𝑛! =1∙2∙3∙4∙….∙ (𝑛𝑛−1) ∙ 𝑛𝑛.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Тимофей попросил брата помочь ему разобраться с тем, почему учитель 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сказал, что факториал растёт очень быстро. Антон предложил брату сравнить рост факториала с ростом квадратичной функции. Помогите ребятам заполнить таблицу и ответить на вопросы.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      п2     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       Антон задал брату вопрос: 10! секунд – много это или мало? 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Чтобы ответить на этот вопрос, он предложил Тимофею выразить данное 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время в часах.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Оклеивание стен обоями.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Вера со своим братом Ваней живут в прямоугольной комнате высотой 2,5 метра. </a:t>
            </a:r>
          </a:p>
          <a:p>
            <a:r>
              <a:rPr lang="ru-RU" dirty="0" smtClean="0"/>
              <a:t>Длина стен 6 м и 4 м. На семейном совете было решено оклеить стены в комнате новыми обоями от пола до потолка. В одной стене имеется дверь шириной 1 м и высотой 2м, а в другой стене квадратное окно  со стороной 1,5 м. Какова площадь оклеивания стен обоями?</a:t>
            </a:r>
          </a:p>
          <a:p>
            <a:r>
              <a:rPr lang="ru-RU" dirty="0" smtClean="0"/>
              <a:t>1. </a:t>
            </a:r>
            <a:r>
              <a:rPr lang="ru-RU" i="1" dirty="0" err="1" smtClean="0"/>
              <a:t>Компетентностная</a:t>
            </a:r>
            <a:r>
              <a:rPr lang="ru-RU" i="1" dirty="0" smtClean="0"/>
              <a:t> область</a:t>
            </a:r>
            <a:r>
              <a:rPr lang="ru-RU" dirty="0" smtClean="0"/>
              <a:t>: применять.</a:t>
            </a:r>
          </a:p>
          <a:p>
            <a:r>
              <a:rPr lang="ru-RU" dirty="0" smtClean="0"/>
              <a:t>2. Содержательная область: пространство и форма.</a:t>
            </a:r>
          </a:p>
          <a:p>
            <a:r>
              <a:rPr lang="ru-RU" dirty="0" smtClean="0"/>
              <a:t>3.Контекст: личный.</a:t>
            </a:r>
          </a:p>
          <a:p>
            <a:r>
              <a:rPr lang="ru-RU" dirty="0" smtClean="0"/>
              <a:t>4. Уровень сложности: высокий.</a:t>
            </a:r>
          </a:p>
          <a:p>
            <a:r>
              <a:rPr lang="ru-RU" dirty="0" smtClean="0"/>
              <a:t>5. Объект оценки: вычисление площади фигуры сложной формы.</a:t>
            </a:r>
          </a:p>
          <a:p>
            <a:r>
              <a:rPr lang="ru-RU" dirty="0" smtClean="0"/>
              <a:t>6. Форма ответа –в  виде развернутого решения.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Кулинарный колледж.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85000" lnSpcReduction="10000"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Наташа и Оля учатся в кулинарном колледже. Они  изучают  технологии  приготовления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различных блюд.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занятиях по теме «Каши и блюда из круп» при  вычислении  массы готового  продукта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учащиеся считают, что: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− 1 порция – это 200 граммов готовой каши;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− из 1 кг пшённой крупы получается 4 кг готовой каши;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− для  приготовления  1  кг  готовой  каши  пшённой  необходимо  0,8 л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жидкости, из которой 40 % составляет вода и 60 % молоко.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На практическом  занятии  Наташа  и  Оля  получили  задание  определить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количество  порций  каши  пшённой,  которое  можно  приготовить  из  3  кг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пшена.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Сделайте расчёты и приведите ответ.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Ответ:    порций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Наташа и Оля должны рассчитать, сколько литров воды и сколько литров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молока необходимо для приготовления 1 кг каши пшённой.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Сделайте расчёты и приведите ответ.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Ответ:    л воды                                            л молока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0034" y="2285992"/>
            <a:ext cx="3008313" cy="4190997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Будущее </a:t>
            </a:r>
          </a:p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      мира</a:t>
            </a:r>
          </a:p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 сегодня в</a:t>
            </a:r>
          </a:p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    моём</a:t>
            </a:r>
          </a:p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   классе!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Admin\Мои документы\картинки к презентац\i[4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4294" y="273050"/>
            <a:ext cx="4253262" cy="5853113"/>
          </a:xfrm>
          <a:prstGeom prst="rect">
            <a:avLst/>
          </a:prstGeom>
          <a:noFill/>
        </p:spPr>
      </p:pic>
      <p:pic>
        <p:nvPicPr>
          <p:cNvPr id="2054" name="Picture 6" descr="C:\Documents and Settings\Admin\Мои документы\картинки к презентац\KVJG5CAU8UPVICA5SI7F8CA6NI1XDCAAAQE6ECAIGZ4T8CAAD2J1UCA73WDQHCAT90AOICALP68W8CACVS8LTCAXQJTG6CAMKHDIOCA9JYRAKCAMIH27ZCALC37B3CA8SX1J2CAR0IDVPCA7H28UNCARUDC7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85728"/>
            <a:ext cx="3000396" cy="16430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822</Words>
  <Application>Microsoft Office PowerPoint</Application>
  <PresentationFormat>Экран (4:3)</PresentationFormat>
  <Paragraphs>84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Функциональная грамотность </vt:lpstr>
      <vt:lpstr>Вступление.</vt:lpstr>
      <vt:lpstr>Пособие на ребёнка.</vt:lpstr>
      <vt:lpstr>Шкала температур.</vt:lpstr>
      <vt:lpstr>Как быстро растёт факториал?</vt:lpstr>
      <vt:lpstr>Оклеивание стен обоями.</vt:lpstr>
      <vt:lpstr>Кулинарный колледж.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Функциональная грамотность</dc:title>
  <cp:lastModifiedBy>Admin</cp:lastModifiedBy>
  <cp:revision>7</cp:revision>
  <dcterms:modified xsi:type="dcterms:W3CDTF">2022-04-19T06:16:38Z</dcterms:modified>
</cp:coreProperties>
</file>